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9" r:id="rId12"/>
    <p:sldId id="270" r:id="rId13"/>
    <p:sldId id="266" r:id="rId14"/>
    <p:sldId id="265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989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5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9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60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7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5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4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8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0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3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B4DB0F3-8530-43A3-935C-D2BBAC6859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FE431B5-5062-40B3-94BF-401D0D28C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1638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3-дәріс</a:t>
            </a:r>
            <a:b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 </a:t>
            </a: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ғұламалары еңбектеріндегі түркілік дүниетаным </a:t>
            </a: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b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А.Б. САЛҚЫНБАЙ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06326"/>
            <a:ext cx="10394707" cy="52682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тілдері туралы» атты бөлімде түрік тілдері былайша жіктеледі: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Ең ашық, түзу тіл, яғни бір ғана тілде сөйлейтін, парсылармен араласпайтын таза тілдер: қай,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иабақу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татар,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басмыл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қырқыз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қыпшақ, оғыз,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тохсы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йағма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ұғрақ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жарұқ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иемек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башқұрт тілдері осыған жақын.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тіл білетіндер, яғни аралас тілдер: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соғдақ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кенжек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арғу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хотан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түбіт. таңғұт тайпалары тілдері;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Өзге бір сипаттағы түрік тілдері: бұлғар,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сувар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бешенек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Түрік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тілдерінің айтылу ерекшелігіне қарай былай бөледі: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Жеңіл және түзу тілдер: оғыз тілі,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тохсы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тілі,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йағма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тілі;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Ашық, анық, әдемі тіл: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хақандықтар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тілі;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тілде (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түрікще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соғдыша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қатар сөйлейтіндер: баласағұндықтар,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Тираз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(Талас) және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Бейзә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шаһарындағылар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арғулар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92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78466"/>
            <a:ext cx="10394707" cy="4896120"/>
          </a:xfrm>
        </p:spPr>
        <p:txBody>
          <a:bodyPr>
            <a:noAutofit/>
          </a:bodyPr>
          <a:lstStyle/>
          <a:p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6520 бәйіттен және қосымша 124 бәйіттен тұратын “Құтты білік” - даналық кітабы. Ана тілінде жазылған алғашқы даналық. Ал даналық бастауы ана тілі болғандықтан да, ақын тілдің қоғамдағы қызметіне, әлеуметтік мәніне ерекше көңіл бөлген. </a:t>
            </a:r>
            <a:endParaRPr lang="kk-KZ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 </a:t>
            </a:r>
            <a:r>
              <a:rPr lang="kk-KZ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ұстартқан кісі биікке көтеріледі. Тіл кісінің абыройын арттырады, бақыт әпереді. Тіл кісінің беделін түсіреді, басын жарады, Ақыл мен білімнің тілмашы – тіл; Ердің мерейін көтеретін жүйрікті тілді </a:t>
            </a:r>
            <a:r>
              <a:rPr lang="kk-KZ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5046" y="298391"/>
            <a:ext cx="10394707" cy="5485721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Құтты білік” – тек </a:t>
            </a:r>
            <a:r>
              <a:rPr lang="kk-KZ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этикалық-моральдық</a:t>
            </a: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трактат емес, терең </a:t>
            </a:r>
            <a:r>
              <a:rPr lang="kk-KZ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философиялық-дидактикалық</a:t>
            </a: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kk-KZ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Игіліктің аты – білім мен ақыл. Ақыл. Адам оны үйрене алмайды. Адаммен қоса жаратылады. Үйренілмейді. Ақылдан басқа барлық өнерді кісі үйренеді. Кейін қолы ұзарады. Ақыл – сананың жемісі. Ал сананы жаратушы Алла</a:t>
            </a:r>
            <a:r>
              <a:rPr lang="kk-KZ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ru-RU" sz="1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1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3284"/>
            <a:ext cx="10394707" cy="4338083"/>
          </a:xfrm>
        </p:spPr>
        <p:txBody>
          <a:bodyPr/>
          <a:lstStyle/>
          <a:p>
            <a:r>
              <a:rPr lang="kk-KZ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қара сөзінен: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жазҒытұрым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мейрамы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наурызНама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қыламыз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деп, той,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қылады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Сон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күнін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ұлыстың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Kaz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58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733648"/>
            <a:ext cx="10394707" cy="4640938"/>
          </a:xfrm>
        </p:spPr>
        <p:txBody>
          <a:bodyPr>
            <a:normAutofit fontScale="925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халықтық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В.Гумбольдтық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тезисті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грамматикалық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тұлғасы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лексикалық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бірлігінде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астасып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астарласып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жымдасып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деп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пайымдаймыз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latin typeface="Times Kaz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6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Kaz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1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3270" y="723694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САБЫРМЕН ТЫҢДАҒАНДАРЫҢЫЗҒА РАҚЫМЕТ!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5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797442"/>
            <a:ext cx="10394706" cy="457714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бейнелеуде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хабар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білігін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ғұрпын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9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659220"/>
            <a:ext cx="10394707" cy="471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номинативтік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экспрессивтік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кумулятивтік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9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685800" y="701675"/>
            <a:ext cx="10394950" cy="4673600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 негізгі көрінісі - сөзде</a:t>
            </a:r>
            <a:endParaRPr lang="kk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грамматикада көне түбірлер мен жаңа түбірлердің генетикалық байланысын анықтау арқылы халық дүниетанымының тереңдігі мен ауқымдылығына көз жеткізуге болады.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7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0107" y="532308"/>
            <a:ext cx="10659140" cy="5294334"/>
          </a:xfrm>
        </p:spPr>
        <p:txBody>
          <a:bodyPr>
            <a:no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Түбірлер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мағынасының даму сипатын семантикалық және ономасиологиялық негізде саралау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 ондағы дүниетанымдық ақпаратты тануға жеткізеді. 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грамматикалық мағына беретін тұлғалардың тегі түбірге апаратыны, екеуінің арасында генетикалық тектестік, сабақтастық бар екені айқын болады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95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2005" y="713061"/>
            <a:ext cx="10394707" cy="3311189"/>
          </a:xfrm>
        </p:spPr>
        <p:txBody>
          <a:bodyPr/>
          <a:lstStyle/>
          <a:p>
            <a:r>
              <a:rPr lang="ru-RU" dirty="0"/>
              <a:t>“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(ҮІ-ҮІІ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ғғ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</a:p>
          <a:p>
            <a:pPr marL="0" indent="0">
              <a:buNone/>
            </a:pP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Теңрі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тег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теңріде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болмыш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Білге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өдке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олуртым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Сабымын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түгеті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есідгіл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1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76448"/>
            <a:ext cx="10394707" cy="5098138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Оғыз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ескерткішінен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(ХІІ-ХІІІ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ғғ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  <a:endParaRPr lang="ru-RU" sz="2400" dirty="0" smtClean="0">
              <a:latin typeface="Times Kaz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Чаң</a:t>
            </a: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болдуқта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Оғуз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қағаннуң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қурықаныға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жаруқ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кірді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жарқтун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түлүклүг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жаллуғ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бедук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еркек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бөрі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чықты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600" dirty="0">
              <a:latin typeface="Times Kaz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8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97712"/>
            <a:ext cx="10394707" cy="50768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Жалайри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Жамиғ-ат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ескерткішінен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(ХҮІ ғ.)</a:t>
            </a:r>
          </a:p>
          <a:p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Оғузның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оғлы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ерді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оғлының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һар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бірісінің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оғлы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ерді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Оғузның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оғлы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білән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қолны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башлар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ерді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68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ҚАШҚАРИ: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594884"/>
            <a:ext cx="10396883" cy="3912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Тарихи-географиялық орналасу жағдайына байланысты былайша жіктейді: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 өлкесіне жақын орналасқан тайпалар: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бешенек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қыпшақ, оғыз,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иемек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башғырт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басмыл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қай,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иабақу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татар және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қырқыз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тараптары;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Шын өлкесіне жақын орналасқан тайпалар: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шігіл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тохсы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иағма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ұғрақ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жарұқ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жомыл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ұйғүр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таңғұт, </a:t>
            </a:r>
            <a:r>
              <a:rPr lang="kk-K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хытай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Бұдан екі тайпаны ажыратып бөлектейді: Қытай өлкесі – «Шын» деп аталады, Одан соң, «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табғаш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оны «Машын» дейді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24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247</TotalTime>
  <Words>669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Impact</vt:lpstr>
      <vt:lpstr>Times Kaz</vt:lpstr>
      <vt:lpstr>Times New Roman</vt:lpstr>
      <vt:lpstr>Главное мероприятие</vt:lpstr>
      <vt:lpstr>3-дәріс   Түркі ғұламалары еңбектеріндегі түркілік дүниетаным көрінісі                                                     профессор А.Б. САЛҚЫНБАЙ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М. ҚАШҚАРИ: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3-дәріс   Түркі ғұламалары еңбектеріндегі түркілік дүниетаным көрінісі                                                     профессор А.Б. САЛҚЫНБАЙ</dc:title>
  <dc:creator>Anar Salkinbay</dc:creator>
  <cp:lastModifiedBy>Anar Salkinbay</cp:lastModifiedBy>
  <cp:revision>8</cp:revision>
  <dcterms:created xsi:type="dcterms:W3CDTF">2020-09-30T03:31:18Z</dcterms:created>
  <dcterms:modified xsi:type="dcterms:W3CDTF">2020-09-30T07:38:28Z</dcterms:modified>
</cp:coreProperties>
</file>